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1063" r:id="rId3"/>
    <p:sldId id="1047" r:id="rId4"/>
    <p:sldId id="1064" r:id="rId5"/>
    <p:sldId id="1060" r:id="rId6"/>
    <p:sldId id="1065" r:id="rId7"/>
    <p:sldId id="1049" r:id="rId8"/>
    <p:sldId id="1046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D2E"/>
    <a:srgbClr val="63B32E"/>
    <a:srgbClr val="E157AB"/>
    <a:srgbClr val="4EBAF5"/>
    <a:srgbClr val="E8E4EC"/>
    <a:srgbClr val="DCD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24068-A6E6-5A35-D38D-8F8BA789E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401940-5868-16E0-2656-E8907888C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4D694F-9F82-39CD-BD68-6CD42645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481330-7111-A4B8-177A-4D4C0B12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5D5F79-CAA5-4795-4BC7-90889F30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48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74548-7279-C75A-6032-EAFD16D2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A0DBB4-E095-0A7E-DD3B-E1D09EB26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6F5E6-36C2-9D77-27A9-7B4F316CF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3B4F6-779B-8AC5-8BF3-C66005BCA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73CC5A3-423F-06F8-D8DD-016B6E23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17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38B32A8-F703-637A-29DC-58A02EF53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1D9D4E6-D520-EE5F-7E91-F30A60B09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784AE6-9195-D579-CD66-475F13F7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D676467-FA96-1C99-0440-2CA0EDA1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618B46-ACDF-FA60-6D57-DBA7621C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771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6DEC2F-795D-6361-7467-D59F39B4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EA00BA-9E3B-AEC2-7734-5589EA55D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721256-435A-C6CA-08FA-68765C41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C88B4-2633-1116-D046-4C87230AB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1310B2-E89A-824B-A247-8AB40553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59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94C32-BCAE-A57C-0D0D-06753FD2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0F9204-D3FF-26B1-9CF8-72A9074F6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66C0B6-E29E-4CED-1B20-8AE83891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C87EB6B-EF63-3919-D8D6-06E3CFF9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937F09-243A-108C-4E35-F8B875049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35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8BB9D-2953-DB85-8DC8-0A50962E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5ED763-58FB-C0AD-BF09-16BC5C076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A62640-B72C-1F6B-ED2F-6B8A147CF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5EEE9B-72E1-EF8F-F76B-8875CDF2B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5DE983-F2AB-1727-515A-76D1C933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AD2280-118E-1A21-08DC-DBD423D54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37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ED90C6-FDF4-11E5-CA34-3C5B8801C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BC14CB-6361-E62A-C215-EDEF4E149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8ED06B7-970E-2C95-719F-7FD4BE5EE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A433B4B-403D-133E-FB12-683DC074C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551C75-A766-54A3-A054-8A9AC0751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FD716B-9CDE-A0CF-51D8-88A9F46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29D11B-47B6-A90D-A70F-6E4BDD84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F4E41-37F3-9E6B-5336-0C38D99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0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51173-CD68-3D41-EE2A-BA642C72E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4D7B8D-C7FC-8628-3025-6429B48E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FE5D60-270F-2A8E-EB3B-917526B9E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438366-9A16-482A-F0A3-8FBDC044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08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B230888-9FEA-3AAF-5456-3C383CE10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34DF48A-A97D-F513-BA20-9D60F964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02EED3-4881-6F43-C3D8-429F6E4B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28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E3B7F-4F94-5D67-6695-D526372C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A49693B-C0E6-AFB4-1833-03CA4193F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87C332-37E9-2EE2-C663-BE9467A7D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6F1059-707B-40C7-0B2F-4DFC00150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72AB27-16E1-DF73-6ADD-EB840A01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0DDCE4-A6E4-C006-984B-3BC2E8D4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81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D4C71-593E-EA07-05A5-2259B48B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2046EA-CB67-9C24-E31E-55285077F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F52F67-7921-4D5A-3640-636D6E92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908B666-A253-CE12-1E36-E992F505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DF0AD9-848D-82DF-360F-A60C1A67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72EBFD-13DA-B871-A978-DC52F455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44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16B98D-6632-5808-D94F-B5D430D9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7F9928-C492-E3C7-7E19-13686B262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BBE89D-2E1D-87C9-FE09-661214BD1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E4C9C-B6C9-4700-9974-176CF358E74D}" type="datetimeFigureOut">
              <a:rPr lang="pt-BR" smtClean="0"/>
              <a:t>20/04/2023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F96C36-71CD-350A-4EDE-DB4F12BC5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5107D3-1355-FF38-4A1E-1D6B53B2F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5D5E-BD59-4F6F-A757-AE86563FBC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20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1D9817F3-4478-CDAE-DDF2-1755FA5DF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2" y="1870579"/>
            <a:ext cx="7185414" cy="1066585"/>
          </a:xfrm>
          <a:prstGeom prst="rect">
            <a:avLst/>
          </a:prstGeom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5720D399-6491-6F45-17FA-5682B98D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6" y="2937164"/>
            <a:ext cx="4968989" cy="483182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A86FEBC-6E78-0892-8838-264FB21A0FBA}"/>
              </a:ext>
            </a:extLst>
          </p:cNvPr>
          <p:cNvSpPr/>
          <p:nvPr/>
        </p:nvSpPr>
        <p:spPr>
          <a:xfrm>
            <a:off x="0" y="0"/>
            <a:ext cx="221673" cy="6858000"/>
          </a:xfrm>
          <a:prstGeom prst="rect">
            <a:avLst/>
          </a:prstGeom>
          <a:solidFill>
            <a:srgbClr val="63B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E4846C0A-B529-C353-62AE-664AC6D92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7" y="3739682"/>
            <a:ext cx="5865374" cy="1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Texto&#10;&#10;Descrição gerada automaticamente">
            <a:extLst>
              <a:ext uri="{FF2B5EF4-FFF2-40B4-BE49-F238E27FC236}">
                <a16:creationId xmlns:a16="http://schemas.microsoft.com/office/drawing/2014/main" id="{476F319E-DAFC-D768-7BB1-6D006C930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4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86B1A239-0090-E2B4-BCA2-14576EF5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me da empresa&#10;&#10;Descrição gerada automaticamente">
            <a:extLst>
              <a:ext uri="{FF2B5EF4-FFF2-40B4-BE49-F238E27FC236}">
                <a16:creationId xmlns:a16="http://schemas.microsoft.com/office/drawing/2014/main" id="{0132AD21-0001-7B62-DBEB-82FEA49CC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0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E1C0C6B3-F7E4-4342-0A4E-8F14133B2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69445A14-0F76-6C6E-9020-9470D32A8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4BF329A-8314-CD0E-19AD-25419276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2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DDDE62-5D09-7C0E-5662-0DAAA1B7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Calibri</vt:lpstr>
      <vt:lpstr>Arial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Arilson</dc:creator>
  <cp:lastModifiedBy>Tatiana Vieira Gavino</cp:lastModifiedBy>
  <cp:revision>32</cp:revision>
  <dcterms:created xsi:type="dcterms:W3CDTF">2022-08-30T18:04:50Z</dcterms:created>
  <dcterms:modified xsi:type="dcterms:W3CDTF">2023-04-20T19:12:44Z</dcterms:modified>
</cp:coreProperties>
</file>